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必中二十四码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01 02 04 05 07 08 09 10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11 13 15 17 18 19 21 22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23 24 25 35 36 37 42 43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必中三头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0 1 2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七尾中特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8 3 5 9 1 7 6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双波中特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蓝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+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绿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34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286</cp:revision>
  <dcterms:created xsi:type="dcterms:W3CDTF">2019-06-19T02:08:00Z</dcterms:created>
  <dcterms:modified xsi:type="dcterms:W3CDTF">2026-04-25T14:54:34Z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