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43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p>
            <a:endParaRPr lang="zh-CN" altLang="en-US"/>
          </a:p>
        </p:txBody>
      </p:sp>
      <p:graphicFrame>
        <p:nvGraphicFramePr>
          <p:cNvPr id="4" name="表格 3"/>
          <p:cNvGraphicFramePr/>
          <p:nvPr/>
        </p:nvGraphicFramePr>
        <p:xfrm>
          <a:off x="0" y="-55245"/>
          <a:ext cx="12191365" cy="6913880"/>
        </p:xfrm>
        <a:graphic>
          <a:graphicData uri="http://schemas.openxmlformats.org/drawingml/2006/table">
            <a:tbl>
              <a:tblPr/>
              <a:tblGrid>
                <a:gridCol w="1696085"/>
                <a:gridCol w="7442200"/>
                <a:gridCol w="3053080"/>
              </a:tblGrid>
              <a:tr h="864235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000" b="1">
                          <a:solidFill>
                            <a:srgbClr val="FF0000"/>
                          </a:solidFill>
                          <a:latin typeface="华文中宋"/>
                          <a:ea typeface="华文中宋"/>
                          <a:sym typeface="+mn-ea"/>
                        </a:rPr>
                        <a:t>单双中特</a:t>
                      </a:r>
                      <a:endParaRPr lang="zh-CN" altLang="en-US" sz="4000" b="1" i="0">
                        <a:solidFill>
                          <a:srgbClr val="FF0000"/>
                        </a:solidFill>
                        <a:latin typeface="华文中宋"/>
                        <a:ea typeface="华文中宋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z="4000" b="1" i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864235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4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116</a:t>
                      </a:r>
                      <a:r>
                        <a:rPr lang="zh-CN" sz="4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期</a:t>
                      </a:r>
                      <a:endParaRPr lang="zh-CN" sz="44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〖大</a:t>
                      </a:r>
                      <a:r>
                        <a:rPr lang="zh-CN" altLang="zh-CN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单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小双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小</a:t>
                      </a:r>
                      <a:r>
                        <a:rPr lang="zh-CN" altLang="zh-CN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单</a:t>
                      </a: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〗</a:t>
                      </a:r>
                      <a:endParaRPr lang="zh-CN" sz="4400" b="1" i="0">
                        <a:solidFill>
                          <a:srgbClr val="0000FF"/>
                        </a:solidFill>
                        <a:latin typeface="Arial" panose="020B0604020202020204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</a:t>
                      </a:r>
                      <a:r>
                        <a:rPr lang="en-US" alt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??</a:t>
                      </a:r>
                      <a:r>
                        <a:rPr lang="en-US" alt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准</a:t>
                      </a:r>
                      <a:endParaRPr lang="zh-CN" altLang="en-US" sz="44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864235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000" b="1">
                          <a:solidFill>
                            <a:srgbClr val="FF0000"/>
                          </a:solidFill>
                          <a:latin typeface="华文中宋"/>
                          <a:ea typeface="华文中宋"/>
                          <a:sym typeface="+mn-ea"/>
                        </a:rPr>
                        <a:t>三肖四尾</a:t>
                      </a:r>
                      <a:endParaRPr lang="zh-CN" sz="4000" b="1" i="0">
                        <a:solidFill>
                          <a:srgbClr val="FF0000"/>
                        </a:solidFill>
                        <a:latin typeface="华文中宋"/>
                        <a:ea typeface="华文中宋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z="40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864235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4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116</a:t>
                      </a:r>
                      <a:r>
                        <a:rPr lang="zh-CN" sz="44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期</a:t>
                      </a:r>
                      <a:endParaRPr lang="zh-CN" sz="44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〖</a:t>
                      </a:r>
                      <a:r>
                        <a:rPr lang="zh-CN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鼠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马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牛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 + 5 9 7 6</a:t>
                      </a: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〗</a:t>
                      </a:r>
                      <a:endParaRPr lang="zh-CN" sz="4400" b="1" i="0">
                        <a:solidFill>
                          <a:srgbClr val="0000FF"/>
                        </a:solidFill>
                        <a:latin typeface="Arial" panose="020B0604020202020204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:?? </a:t>
                      </a:r>
                      <a:r>
                        <a:rPr lang="zh-CN" altLang="en-US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准</a:t>
                      </a:r>
                      <a:endParaRPr lang="zh-CN" altLang="en-US" sz="44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864235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4000" b="1">
                          <a:solidFill>
                            <a:srgbClr val="FF0000"/>
                          </a:solidFill>
                          <a:latin typeface="华文中宋"/>
                          <a:ea typeface="华文中宋"/>
                          <a:sym typeface="+mn-ea"/>
                        </a:rPr>
                        <a:t>五不中</a:t>
                      </a:r>
                      <a:endParaRPr lang="zh-CN" sz="40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z="40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864235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4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116</a:t>
                      </a:r>
                      <a:r>
                        <a:rPr lang="zh-CN" sz="44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期</a:t>
                      </a:r>
                      <a:endParaRPr lang="zh-CN" sz="44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400" b="1" i="0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04 21 35 37 43</a:t>
                      </a:r>
                      <a:endParaRPr lang="en-US" altLang="zh-CN" sz="4400" b="1" i="0">
                        <a:solidFill>
                          <a:srgbClr val="0000FF"/>
                        </a:solidFill>
                        <a:latin typeface="Arial" panose="020B0604020202020204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:?? </a:t>
                      </a:r>
                      <a:r>
                        <a:rPr lang="zh-CN" altLang="en-US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准</a:t>
                      </a:r>
                      <a:endParaRPr lang="zh-CN" altLang="en-US" sz="44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864235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000" b="1">
                          <a:solidFill>
                            <a:srgbClr val="FF0000"/>
                          </a:solidFill>
                          <a:latin typeface="华文中宋"/>
                          <a:ea typeface="华文中宋"/>
                          <a:sym typeface="+mn-ea"/>
                        </a:rPr>
                        <a:t>绝杀四肖</a:t>
                      </a:r>
                      <a:endParaRPr lang="zh-CN" sz="40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z="40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864235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4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116</a:t>
                      </a:r>
                      <a:r>
                        <a:rPr lang="zh-CN" sz="4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期</a:t>
                      </a:r>
                      <a:endParaRPr lang="zh-CN" sz="44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〖</a:t>
                      </a:r>
                      <a:r>
                        <a:rPr lang="zh-CN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羊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兔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蛇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龙〗</a:t>
                      </a:r>
                      <a:endParaRPr lang="zh-CN" sz="44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:?? </a:t>
                      </a:r>
                      <a:r>
                        <a:rPr lang="zh-CN" altLang="en-US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准</a:t>
                      </a:r>
                      <a:endParaRPr lang="zh-CN" altLang="en-US" sz="44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*a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</Words>
  <Application>WPS 演示</Application>
  <PresentationFormat>宽屏</PresentationFormat>
  <Paragraphs>32</Paragraphs>
  <Slides>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1" baseType="lpstr">
      <vt:lpstr>Arial</vt:lpstr>
      <vt:lpstr>宋体</vt:lpstr>
      <vt:lpstr>Wingdings</vt:lpstr>
      <vt:lpstr>Wingdings</vt:lpstr>
      <vt:lpstr>华文中宋</vt:lpstr>
      <vt:lpstr>Arial</vt:lpstr>
      <vt:lpstr>微软雅黑</vt:lpstr>
      <vt:lpstr>Arial Unicode MS</vt:lpstr>
      <vt:lpstr>Calibri</vt:lpstr>
      <vt:lpstr>WPS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A.o</cp:lastModifiedBy>
  <cp:revision>289</cp:revision>
  <dcterms:created xsi:type="dcterms:W3CDTF">2019-06-19T02:08:00Z</dcterms:created>
  <dcterms:modified xsi:type="dcterms:W3CDTF">2026-04-25T14:55:28Z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2052-12.1.0.25865</vt:lpwstr>
  </property>
  <property fmtid="{D5CDD505-2E9C-101B-9397-08002B2CF9AE}" pid="3" name="ICV">
    <vt:lpwstr>96A50D5357EF4CE48C668F3EA1E64781_11</vt:lpwstr>
  </property>
</Properties>
</file>