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4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endParaRPr lang="zh-CN" altLang="en-US"/>
          </a:p>
        </p:txBody>
      </p:sp>
      <p:graphicFrame>
        <p:nvGraphicFramePr>
          <p:cNvPr id="4" name="表格 3"/>
          <p:cNvGraphicFramePr/>
          <p:nvPr/>
        </p:nvGraphicFramePr>
        <p:xfrm>
          <a:off x="0" y="-55245"/>
          <a:ext cx="12192000" cy="6915150"/>
        </p:xfrm>
        <a:graphic>
          <a:graphicData uri="http://schemas.openxmlformats.org/drawingml/2006/table">
            <a:tbl>
              <a:tblPr/>
              <a:tblGrid>
                <a:gridCol w="1696085"/>
                <a:gridCol w="7442835"/>
                <a:gridCol w="3053080"/>
              </a:tblGrid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0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116</a:t>
                      </a:r>
                      <a:r>
                        <a:rPr lang="zh-CN" sz="40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期</a:t>
                      </a: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蛇</a:t>
                      </a:r>
                      <a:endParaRPr lang="zh-CN" altLang="en-US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000" b="1" i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0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116</a:t>
                      </a:r>
                      <a:r>
                        <a:rPr lang="zh-CN" sz="4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期</a:t>
                      </a: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蛇 狗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0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0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116</a:t>
                      </a:r>
                      <a:r>
                        <a:rPr lang="zh-CN" sz="4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期</a:t>
                      </a: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蛇 狗 鸡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0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0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116</a:t>
                      </a:r>
                      <a:r>
                        <a:rPr lang="zh-CN" sz="40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期</a:t>
                      </a: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蛇 狗 鸡 羊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0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0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116</a:t>
                      </a:r>
                      <a:r>
                        <a:rPr lang="zh-CN" sz="40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期</a:t>
                      </a: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蛇 狗 鸡 羊 猴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0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0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116</a:t>
                      </a:r>
                      <a:r>
                        <a:rPr lang="zh-CN" sz="40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期</a:t>
                      </a: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蛇 狗 鸡 羊 猴 鼠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0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0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116</a:t>
                      </a:r>
                      <a:r>
                        <a:rPr lang="zh-CN" sz="40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期</a:t>
                      </a: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蛇 狗 鸡 羊 猴 鼠 猪 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0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0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116</a:t>
                      </a:r>
                      <a:r>
                        <a:rPr lang="zh-CN" sz="4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期</a:t>
                      </a: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蛇 狗 鸡 羊 猴 鼠 猪 牛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0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0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116</a:t>
                      </a:r>
                      <a:r>
                        <a:rPr lang="zh-CN" sz="40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期</a:t>
                      </a: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400" b="1" i="0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蛇 狗 鸡 羊 猴 鼠 猪 牛 马</a:t>
                      </a:r>
                      <a:endParaRPr lang="zh-CN" altLang="en-US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0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</Words>
  <Application>WPS 演示</Application>
  <PresentationFormat>宽屏</PresentationFormat>
  <Paragraphs>54</Paragraphs>
  <Slides>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Arial</vt:lpstr>
      <vt:lpstr>宋体</vt:lpstr>
      <vt:lpstr>Wingdings</vt:lpstr>
      <vt:lpstr>Wingdings</vt:lpstr>
      <vt:lpstr>Arial</vt:lpstr>
      <vt:lpstr>微软雅黑</vt:lpstr>
      <vt:lpstr>Arial Unicode MS</vt:lpstr>
      <vt:lpstr>Calibri</vt:lpstr>
      <vt:lpstr>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A.o</cp:lastModifiedBy>
  <cp:revision>283</cp:revision>
  <dcterms:created xsi:type="dcterms:W3CDTF">2019-06-19T02:08:00Z</dcterms:created>
  <dcterms:modified xsi:type="dcterms:W3CDTF">2026-04-25T15:48:54Z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2052-12.1.0.25865</vt:lpwstr>
  </property>
  <property fmtid="{D5CDD505-2E9C-101B-9397-08002B2CF9AE}" pid="3" name="ICV">
    <vt:lpwstr>96A50D5357EF4CE48C668F3EA1E64781_11</vt:lpwstr>
  </property>
</Properties>
</file>