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2000" cy="6915150"/>
        </p:xfrm>
        <a:graphic>
          <a:graphicData uri="http://schemas.openxmlformats.org/drawingml/2006/table">
            <a:tbl>
              <a:tblPr/>
              <a:tblGrid>
                <a:gridCol w="1696085"/>
                <a:gridCol w="7442835"/>
                <a:gridCol w="3053080"/>
              </a:tblGrid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必中二十四码</a:t>
                      </a:r>
                      <a:endParaRPr lang="zh-CN" altLang="en-US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02 06 13 16 18 22 25 26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27 29 30 31 33 34 35 36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i="0">
                          <a:solidFill>
                            <a:srgbClr val="0000FF"/>
                          </a:solidFill>
                          <a:ea typeface="宋体" panose="02010600030101010101" pitchFamily="2" charset="-122"/>
                          <a:cs typeface="+mn-lt"/>
                          <a:sym typeface="+mn-ea"/>
                        </a:rPr>
                        <a:t>37 42 43 44 45 46 47 48</a:t>
                      </a:r>
                      <a:endParaRPr lang="en-US" altLang="zh-CN" sz="3200" b="1" i="0">
                        <a:solidFill>
                          <a:srgbClr val="0000FF"/>
                        </a:solidFill>
                        <a:ea typeface="宋体" panose="02010600030101010101" pitchFamily="2" charset="-122"/>
                        <a:cs typeface="+mn-lt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7030A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必中三头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2 3 4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七尾中特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5 6 4 0 1 9 2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双波中特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116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蓝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+</a:t>
                      </a:r>
                      <a:r>
                        <a:rPr lang="zh-CN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红</a:t>
                      </a:r>
                      <a:endParaRPr lang="zh-CN" alt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34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287</cp:revision>
  <dcterms:created xsi:type="dcterms:W3CDTF">2019-06-19T02:08:00Z</dcterms:created>
  <dcterms:modified xsi:type="dcterms:W3CDTF">2026-04-25T15:50:16Z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